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358" r:id="rId12"/>
    <p:sldId id="260" r:id="rId13"/>
    <p:sldId id="353" r:id="rId14"/>
    <p:sldId id="359" r:id="rId15"/>
    <p:sldId id="360" r:id="rId16"/>
    <p:sldId id="313" r:id="rId17"/>
    <p:sldId id="339" r:id="rId18"/>
    <p:sldId id="361" r:id="rId19"/>
    <p:sldId id="319" r:id="rId20"/>
    <p:sldId id="357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88" autoAdjust="0"/>
  </p:normalViewPr>
  <p:slideViewPr>
    <p:cSldViewPr snapToGrid="0">
      <p:cViewPr varScale="1">
        <p:scale>
          <a:sx n="88" d="100"/>
          <a:sy n="88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2020. 1. 3.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685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8560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51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440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70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7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190709_SmartDiffuser_Android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SmartDiffuser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015" y="2247970"/>
            <a:ext cx="3321081" cy="186810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4659851" y="4553960"/>
            <a:ext cx="281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</a:t>
            </a:r>
            <a:r>
              <a:rPr lang="ko-KR" altLang="en-US" sz="2400" b="1" dirty="0"/>
              <a:t> 구성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7508390" y="3272592"/>
            <a:ext cx="281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Java </a:t>
            </a:r>
            <a:r>
              <a:rPr kumimoji="1" lang="ko-KR" altLang="en-US" sz="2400" dirty="0"/>
              <a:t>단편 코딩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2B833-B7E9-7B44-9DE0-51D9DB0EC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64"/>
          <a:stretch/>
        </p:blipFill>
        <p:spPr>
          <a:xfrm>
            <a:off x="2209365" y="1859055"/>
            <a:ext cx="4011622" cy="4179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0368-01E8-CE41-84E9-50A11D0513B5}"/>
              </a:ext>
            </a:extLst>
          </p:cNvPr>
          <p:cNvSpPr txBox="1"/>
          <p:nvPr/>
        </p:nvSpPr>
        <p:spPr>
          <a:xfrm>
            <a:off x="7495511" y="4815295"/>
            <a:ext cx="317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메인 화면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단편 코딩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58E71-9C39-454C-BC85-F3DA3A6B96E4}"/>
              </a:ext>
            </a:extLst>
          </p:cNvPr>
          <p:cNvCxnSpPr>
            <a:cxnSpLocks/>
          </p:cNvCxnSpPr>
          <p:nvPr/>
        </p:nvCxnSpPr>
        <p:spPr>
          <a:xfrm>
            <a:off x="4507567" y="3503425"/>
            <a:ext cx="30008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A54B9B-0478-B44C-B14A-A83BBCF1654D}"/>
              </a:ext>
            </a:extLst>
          </p:cNvPr>
          <p:cNvCxnSpPr>
            <a:cxnSpLocks/>
          </p:cNvCxnSpPr>
          <p:nvPr/>
        </p:nvCxnSpPr>
        <p:spPr>
          <a:xfrm>
            <a:off x="4885346" y="5046128"/>
            <a:ext cx="262304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6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 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수면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수면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수면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2704563" y="2434107"/>
            <a:ext cx="264542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집중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집중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집중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3684434" y="2434107"/>
            <a:ext cx="166555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가습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가습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가습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4494727" y="2434107"/>
            <a:ext cx="85526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9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블루투스 통신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10541479" y="329214"/>
            <a:ext cx="121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5E74D-293C-B64F-8608-2B24F1DE3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86" y="1226657"/>
            <a:ext cx="7378584" cy="556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1FF71-1911-9041-AFB5-98651947C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64" y="1772276"/>
            <a:ext cx="7351228" cy="32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10541479" y="329214"/>
            <a:ext cx="1215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43B01-0EFD-2648-977E-E100BE145FBB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894A5-6857-8E47-8D15-D8FCBEC7665A}"/>
              </a:ext>
            </a:extLst>
          </p:cNvPr>
          <p:cNvSpPr txBox="1"/>
          <p:nvPr/>
        </p:nvSpPr>
        <p:spPr>
          <a:xfrm>
            <a:off x="1108576" y="5428575"/>
            <a:ext cx="760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증감률 계산 메서드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34012C14-1F0B-8E49-87B5-58B9A995F8A3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D7F349-1F5B-D24E-88CB-B24E0364C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9" y="1308590"/>
            <a:ext cx="7612939" cy="1304323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B8747686-E9D8-E24B-80F2-2F0DB292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77" y="2611499"/>
            <a:ext cx="7618001" cy="24007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4C290F-494C-154B-929E-A62A15271745}"/>
              </a:ext>
            </a:extLst>
          </p:cNvPr>
          <p:cNvSpPr txBox="1"/>
          <p:nvPr/>
        </p:nvSpPr>
        <p:spPr>
          <a:xfrm>
            <a:off x="1108576" y="5907546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최대값 반환 메서드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847B579-7429-0643-B106-1FDA008C0F2A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828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9D35E-DDEA-DE4E-BE20-FEDEB4D66B62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참여 목록</a:t>
            </a:r>
          </a:p>
        </p:txBody>
      </p: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2359" cy="20484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270933" y="1413922"/>
            <a:ext cx="11650134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참여 목록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1138545" y="2180717"/>
            <a:ext cx="7150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한양대 에리카 </a:t>
            </a:r>
            <a:r>
              <a:rPr lang="en-US" altLang="ko-KR" sz="2400" dirty="0"/>
              <a:t>4</a:t>
            </a:r>
            <a:r>
              <a:rPr lang="ko-KR" altLang="en-US" sz="2400" dirty="0"/>
              <a:t>학년 학생 외주 작업 </a:t>
            </a:r>
            <a:r>
              <a:rPr lang="en-US" altLang="ko-KR" sz="2400" dirty="0"/>
              <a:t>(</a:t>
            </a:r>
            <a:r>
              <a:rPr lang="ko-KR" altLang="en-US" sz="2400" dirty="0"/>
              <a:t>한양대학교</a:t>
            </a:r>
            <a:r>
              <a:rPr lang="en-US" altLang="ko-KR" sz="2400" dirty="0"/>
              <a:t>)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857580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5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본인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236571-088B-F64C-8D99-0A3AF59D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16" y="1560452"/>
            <a:ext cx="9006568" cy="50676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1144872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latin typeface="+mn-ea"/>
              </a:rPr>
              <a:t>SmartDiffuser</a:t>
            </a:r>
            <a:r>
              <a:rPr lang="en-US" altLang="ko-KR" sz="4000" b="1" dirty="0">
                <a:latin typeface="+mn-ea"/>
              </a:rPr>
              <a:t> App</a:t>
            </a:r>
            <a:r>
              <a:rPr lang="ko-KR" altLang="en-US" sz="4000" b="1" dirty="0">
                <a:latin typeface="+mn-ea"/>
              </a:rPr>
              <a:t> 개발 </a:t>
            </a:r>
            <a:r>
              <a:rPr lang="en-US" altLang="ko-KR" sz="4000" b="1" dirty="0">
                <a:latin typeface="+mn-ea"/>
              </a:rPr>
              <a:t>(Android) </a:t>
            </a:r>
            <a:endParaRPr lang="ko-KR" altLang="en-US" sz="4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센서와의 통신 기능을 내장하는 </a:t>
            </a:r>
            <a:r>
              <a:rPr lang="en-US" altLang="ko-KR" sz="2400" dirty="0"/>
              <a:t>Smart Diffuser </a:t>
            </a:r>
            <a:r>
              <a:rPr lang="ko-KR" altLang="en-US" sz="2400" dirty="0"/>
              <a:t>제어 </a:t>
            </a:r>
            <a:r>
              <a:rPr lang="en-US" altLang="ko-KR" sz="2400" dirty="0"/>
              <a:t>App</a:t>
            </a:r>
            <a:r>
              <a:rPr lang="ko-KR" altLang="en-US" sz="2400" dirty="0"/>
              <a:t>을 개발하여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사용자에게 보다 편리한 서비스를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/>
              <a:t>3</a:t>
            </a:r>
            <a:r>
              <a:rPr lang="ko-KR" altLang="en-US" sz="2400" dirty="0"/>
              <a:t>가지의 모드를 각각 독립적으로 제어하는 서비스를 제공한다</a:t>
            </a:r>
            <a:r>
              <a:rPr lang="en-US" altLang="ko-KR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수면 모드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집중 모드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가습 모드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DD-6FEA-A54D-A163-F8C65C3C7DE9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0338" y="2138665"/>
            <a:ext cx="6601894" cy="3752220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3916" y="2312282"/>
            <a:ext cx="659341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dirty="0"/>
              <a:t>UI &amp; UX</a:t>
            </a:r>
            <a:r>
              <a:rPr lang="ko-KR" altLang="en-US" sz="2400" dirty="0"/>
              <a:t> 디자인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XML</a:t>
            </a:r>
            <a:r>
              <a:rPr lang="ko-KR" altLang="en-US" sz="2400" dirty="0"/>
              <a:t> 화면 코딩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블루투스 통신</a:t>
            </a:r>
            <a:endParaRPr lang="en-US" altLang="ko-KR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본인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CCC67-DC5C-8E43-B4FC-E56617387993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수면에 도움이 되는 </a:t>
            </a:r>
            <a:r>
              <a:rPr kumimoji="1" lang="ko-KR" altLang="en-US" dirty="0" err="1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모드와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14702" y="3365808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 모드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5963" y="3365138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집중 모드</a:t>
            </a:r>
            <a:endParaRPr lang="ko-KR" altLang="en-US" sz="2400" dirty="0"/>
          </a:p>
        </p:txBody>
      </p:sp>
      <p:sp>
        <p:nvSpPr>
          <p:cNvPr id="67" name="직사각형 66"/>
          <p:cNvSpPr/>
          <p:nvPr/>
        </p:nvSpPr>
        <p:spPr>
          <a:xfrm>
            <a:off x="9118932" y="3365138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754DFB-BDDC-3A40-BF30-C1FCDDBEB0D9}"/>
              </a:ext>
            </a:extLst>
          </p:cNvPr>
          <p:cNvGrpSpPr/>
          <p:nvPr/>
        </p:nvGrpSpPr>
        <p:grpSpPr>
          <a:xfrm>
            <a:off x="1668105" y="2176543"/>
            <a:ext cx="1464961" cy="1171969"/>
            <a:chOff x="3635098" y="1358309"/>
            <a:chExt cx="1464961" cy="1171969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42AC03E6-3EB7-7D4E-A07F-18AD907B5A2C}"/>
                </a:ext>
              </a:extLst>
            </p:cNvPr>
            <p:cNvSpPr/>
            <p:nvPr/>
          </p:nvSpPr>
          <p:spPr>
            <a:xfrm>
              <a:off x="3762536" y="1396868"/>
              <a:ext cx="1199062" cy="10677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 descr="그리기이(가) 표시된 사진&#10;&#10;자동 생성된 설명">
              <a:extLst>
                <a:ext uri="{FF2B5EF4-FFF2-40B4-BE49-F238E27FC236}">
                  <a16:creationId xmlns:a16="http://schemas.microsoft.com/office/drawing/2014/main" id="{1AA3A977-9B7F-594C-AA77-29177CFF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098" y="1358309"/>
              <a:ext cx="1464961" cy="117196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A21696-6184-D04C-B7B0-055E9170B79F}"/>
              </a:ext>
            </a:extLst>
          </p:cNvPr>
          <p:cNvGrpSpPr/>
          <p:nvPr/>
        </p:nvGrpSpPr>
        <p:grpSpPr>
          <a:xfrm>
            <a:off x="5375372" y="2162163"/>
            <a:ext cx="1544287" cy="1235430"/>
            <a:chOff x="3377274" y="1286857"/>
            <a:chExt cx="1544287" cy="1235430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CA260F78-D36B-1647-B57C-79CA2B3340CC}"/>
                </a:ext>
              </a:extLst>
            </p:cNvPr>
            <p:cNvSpPr/>
            <p:nvPr/>
          </p:nvSpPr>
          <p:spPr>
            <a:xfrm>
              <a:off x="3546680" y="1342571"/>
              <a:ext cx="1199062" cy="10677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9FFBEA-47F5-B948-9D57-530AAA6F0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7274" y="1286857"/>
              <a:ext cx="1544287" cy="123543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3E4469-2BC8-8942-BCD7-A4D73D1D47BA}"/>
              </a:ext>
            </a:extLst>
          </p:cNvPr>
          <p:cNvGrpSpPr/>
          <p:nvPr/>
        </p:nvGrpSpPr>
        <p:grpSpPr>
          <a:xfrm>
            <a:off x="9144690" y="2141519"/>
            <a:ext cx="1552521" cy="1242016"/>
            <a:chOff x="6643192" y="900088"/>
            <a:chExt cx="1552521" cy="1242016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A96035D4-0DC4-1A4E-A6FA-AEAEDC45245C}"/>
                </a:ext>
              </a:extLst>
            </p:cNvPr>
            <p:cNvSpPr/>
            <p:nvPr/>
          </p:nvSpPr>
          <p:spPr>
            <a:xfrm>
              <a:off x="6796055" y="979493"/>
              <a:ext cx="1199062" cy="106770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CEA81B-7CCF-F442-BF97-EC7AE88E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192" y="900088"/>
              <a:ext cx="1552521" cy="1242016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1C861D-AB4F-5643-9254-1D45DAC6EFA8}"/>
              </a:ext>
            </a:extLst>
          </p:cNvPr>
          <p:cNvSpPr/>
          <p:nvPr/>
        </p:nvSpPr>
        <p:spPr>
          <a:xfrm>
            <a:off x="4360787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집중에 도움이 되는 </a:t>
            </a:r>
            <a:r>
              <a:rPr kumimoji="1" lang="ko-KR" altLang="en-US" dirty="0" err="1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모드와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F2D5F3-3060-7142-98FC-6C93874140E9}"/>
              </a:ext>
            </a:extLst>
          </p:cNvPr>
          <p:cNvSpPr/>
          <p:nvPr/>
        </p:nvSpPr>
        <p:spPr>
          <a:xfrm>
            <a:off x="8121417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가습에 도움이 되는 </a:t>
            </a:r>
            <a:r>
              <a:rPr kumimoji="1" lang="ko-KR" altLang="en-US" dirty="0" err="1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 집중 모드와 </a:t>
            </a:r>
            <a:r>
              <a:rPr kumimoji="1" lang="en-US" altLang="ko-KR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954199" y="1474078"/>
            <a:ext cx="10344610" cy="4423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2629133" y="2732830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2017936" y="4419056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Diffuser App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7826367" y="4603722"/>
            <a:ext cx="16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Diffuser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636349" y="3245849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636350" y="3867494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구성</a:t>
            </a:r>
          </a:p>
        </p:txBody>
      </p:sp>
      <p:pic>
        <p:nvPicPr>
          <p:cNvPr id="4" name="그림 3" descr="실내, 컵, 앉아있는, 테이블이(가) 표시된 사진&#10;&#10;자동 생성된 설명">
            <a:extLst>
              <a:ext uri="{FF2B5EF4-FFF2-40B4-BE49-F238E27FC236}">
                <a16:creationId xmlns:a16="http://schemas.microsoft.com/office/drawing/2014/main" id="{F3AB904B-7BD5-D34E-918A-191F32845B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t="9328" r="34954"/>
          <a:stretch/>
        </p:blipFill>
        <p:spPr>
          <a:xfrm>
            <a:off x="8094814" y="2345396"/>
            <a:ext cx="1153826" cy="21672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CCAE31F-AC64-2D4B-A9E4-B8623173848D}"/>
              </a:ext>
            </a:extLst>
          </p:cNvPr>
          <p:cNvSpPr txBox="1"/>
          <p:nvPr/>
        </p:nvSpPr>
        <p:spPr>
          <a:xfrm>
            <a:off x="4994868" y="401065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블루투스 응답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4994868" y="27485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블루투스 요청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</TotalTime>
  <Words>489</Words>
  <Application>Microsoft Macintosh PowerPoint</Application>
  <PresentationFormat>와이드스크린</PresentationFormat>
  <Paragraphs>150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294</cp:revision>
  <dcterms:created xsi:type="dcterms:W3CDTF">2017-10-17T05:04:17Z</dcterms:created>
  <dcterms:modified xsi:type="dcterms:W3CDTF">2020-01-03T13:09:59Z</dcterms:modified>
</cp:coreProperties>
</file>